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2" r:id="rId2"/>
  </p:sldIdLst>
  <p:sldSz cx="12192000" cy="6858000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0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F485B-0173-4EB5-B5EB-4BB13A264E56}" type="datetimeFigureOut">
              <a:rPr lang="en-US" smtClean="0"/>
              <a:t>1/9/25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F5FA-3979-42A6-AC2E-7CDC6ED5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1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36E7-2178-E7C3-3735-D937C42BE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B7575C-104E-606E-9E86-73ACF95E5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8B4D7-6E5D-36F8-F1A0-5CE0787E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7EC8-D5F5-4854-B203-31B15185897B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4A5F5-51D2-A1FF-E11D-5A01C376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69FD5-6938-F9E4-0900-2FF2F20E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4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9063D-A540-BD61-317D-10FB3ED8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2CFF0-F4C5-E902-375B-23C34E730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51843-37CD-5F73-E4FB-51EDB95E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EFD95-BF8D-4A90-908F-0DDEC8A6F526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14EFE-48F2-4939-8A17-B827F62E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B9678-9F74-6858-CD79-099C042A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DE32B0-07D1-E32E-C651-E9A0301E5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1549D-C545-AC44-985D-CD43EDC02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5E4F2-2C98-2748-9869-24DD23684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7C68-C83A-434D-A8CD-3078717BEA4C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24925-6E75-D3A2-72C5-DE4A2E08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67AD4-7B4C-6257-D1C6-C7F0D193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53A0-5876-5CB7-D013-54E91B28F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265FB-254D-CE68-2B1E-6169EC162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2973F-CFDF-B00B-FD9C-EA0F4234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DFE7-425D-4E86-9A31-C9F1487A3557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08CE-4D1D-4954-012C-368F026DE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0D748-37EE-F9D5-52DF-B9F53556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37A2-BC27-9D28-610B-CB8E1E47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7E6C4-BA2F-0D47-AA50-12C6D131D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BC735-D6D6-8E76-59FF-0EEC6144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41FE-0ABD-4390-896C-D51220481A29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186C-9F67-901A-2DC6-BAAD2B9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43073-3542-31F7-EF4E-A9B3F2D4C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9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5B8F5-394D-AD3F-C654-0A5167CBD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E931C-44BA-B367-8588-7849C4123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6E936-5818-DE4B-FACE-11149FE3C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ED513-6B4F-BA92-6745-94D4FF15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C829-893D-44E0-9DB1-98E70271A917}" type="datetime1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B59F0-A614-B18C-AF41-6198BA47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B28CE-D3CA-9C48-12DA-B699B17B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7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39BFC-80C9-B282-67F0-B79DCF94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0C98A-3066-6AB1-66AA-81C7597AD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FDA65-75F7-8C89-A29E-46B8C47AF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E932D-678B-D756-3CD0-BC94044A1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B9EA5-7064-91BC-C506-F5197E4283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A746F-3445-D49F-E44C-5FCA89FEB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DCE8-4635-4234-8512-D20F3661EE39}" type="datetime1">
              <a:rPr lang="en-US" smtClean="0"/>
              <a:t>1/9/25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849539-14C5-8699-672A-6C1874997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42C858-ACC0-72BF-FEA6-E290D037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0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13837-2745-E9F4-2DA5-F55D15BE6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D0342-685F-6091-76EB-3B27F128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8E59-29E3-4EC1-BF71-080627260C51}" type="datetime1">
              <a:rPr lang="en-US" smtClean="0"/>
              <a:t>1/9/25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267DA-43A9-3473-90D8-DF6C7592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5A3A5-1926-5761-26C4-387D1A8B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2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93AE10-9395-8095-9BA8-DF4015FF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1FE89-13CA-46CE-BF5C-43080B7F940B}" type="datetime1">
              <a:rPr lang="en-US" smtClean="0"/>
              <a:t>1/9/25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778A6-0461-9F38-0637-BA44067ED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7F28C-26B8-7A93-52DB-C0DC6D0A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BFDE0-50C9-350B-A5F3-EA9ADBAC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B9647-46AA-CBB9-1A90-90D815027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238AE-3429-3CED-5364-E58CE5EB1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08B21-3B44-9358-8AEE-9ECC03A80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52E1-2099-47BB-8991-6E732123245A}" type="datetime1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E1BFE-F719-E28C-550D-220127DF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AD705-61E7-7592-F058-8A816E51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ABFB-EE81-67F4-B4B5-7712917A9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3410AB-B83C-0EAD-B45A-6407FB78CD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4B0CD-40FB-8408-98D5-0EDE2B486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9A734-DBC0-C446-0CD8-F8B6231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4672-C6A8-4B09-8BDC-957E9F924A5C}" type="datetime1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9556B-79F4-949E-6F81-DD8508BF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1E8E0-3592-B0A5-43AB-54D3FC73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8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76F318-97CC-D082-F7AD-02483DCC4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FD747-6160-221E-7BC4-E1D81EA64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B41D0-ADE7-82E5-569E-70FD491621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E4731-7B81-4D4C-BB93-A0AE5432980E}" type="datetime1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23A36-EB98-7DFB-14F1-869DE2276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B1563-A066-F982-4D32-29808D1C7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7554B-A017-4894-817C-262FB71A4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versity of Cologne New York Office | DWIH New York">
            <a:extLst>
              <a:ext uri="{FF2B5EF4-FFF2-40B4-BE49-F238E27FC236}">
                <a16:creationId xmlns:a16="http://schemas.microsoft.com/office/drawing/2014/main" id="{67AA69F2-77E2-44F8-9C35-9948F3FF56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714" y="45680"/>
            <a:ext cx="1179286" cy="69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5">
            <a:extLst>
              <a:ext uri="{FF2B5EF4-FFF2-40B4-BE49-F238E27FC236}">
                <a16:creationId xmlns:a16="http://schemas.microsoft.com/office/drawing/2014/main" id="{01A44DB5-F5B5-0602-A5AC-7609E17D3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0779" y="3201309"/>
            <a:ext cx="2817466" cy="22964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2" descr="P1010632 copy.jpg">
            <a:extLst>
              <a:ext uri="{FF2B5EF4-FFF2-40B4-BE49-F238E27FC236}">
                <a16:creationId xmlns:a16="http://schemas.microsoft.com/office/drawing/2014/main" id="{7C27FEEE-A7C9-588F-7440-640336C2F62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3000"/>
          </a:blip>
          <a:srcRect l="1538" t="8715" r="769" b="5639"/>
          <a:stretch>
            <a:fillRect/>
          </a:stretch>
        </p:blipFill>
        <p:spPr>
          <a:xfrm>
            <a:off x="2842056" y="3053191"/>
            <a:ext cx="2821913" cy="1855487"/>
          </a:xfrm>
          <a:prstGeom prst="rect">
            <a:avLst/>
          </a:prstGeom>
        </p:spPr>
      </p:pic>
      <p:pic>
        <p:nvPicPr>
          <p:cNvPr id="4" name="Picture 3" descr="P1010630 copy.jpg">
            <a:extLst>
              <a:ext uri="{FF2B5EF4-FFF2-40B4-BE49-F238E27FC236}">
                <a16:creationId xmlns:a16="http://schemas.microsoft.com/office/drawing/2014/main" id="{2B43A7C8-4377-D548-F346-7193AC8B4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056" y="804421"/>
            <a:ext cx="2821098" cy="2115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4979D-B0F1-D9B8-924B-271FEE6BD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79" y="804421"/>
            <a:ext cx="3093400" cy="232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89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Sayed Ahmed Islam Sanny</dc:creator>
  <cp:lastModifiedBy>Lucas Labadie</cp:lastModifiedBy>
  <cp:revision>256</cp:revision>
  <cp:lastPrinted>2022-06-09T12:12:24Z</cp:lastPrinted>
  <dcterms:created xsi:type="dcterms:W3CDTF">2022-06-03T09:28:01Z</dcterms:created>
  <dcterms:modified xsi:type="dcterms:W3CDTF">2025-01-09T11:45:36Z</dcterms:modified>
</cp:coreProperties>
</file>